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Nunito"/>
      <p:regular r:id="rId21"/>
      <p:bold r:id="rId22"/>
      <p:italic r:id="rId23"/>
      <p:boldItalic r:id="rId24"/>
    </p:embeddedFont>
    <p:embeddedFont>
      <p:font typeface="Maven Pro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Nunito-bold.fntdata"/><Relationship Id="rId21" Type="http://schemas.openxmlformats.org/officeDocument/2006/relationships/font" Target="fonts/Nunito-regular.fntdata"/><Relationship Id="rId24" Type="http://schemas.openxmlformats.org/officeDocument/2006/relationships/font" Target="fonts/Nunito-boldItalic.fntdata"/><Relationship Id="rId23" Type="http://schemas.openxmlformats.org/officeDocument/2006/relationships/font" Target="fonts/Nunit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avenPro-bold.fntdata"/><Relationship Id="rId25" Type="http://schemas.openxmlformats.org/officeDocument/2006/relationships/font" Target="fonts/MavenPr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464326628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464326628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463c53af6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463c53af6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463c53af6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463c53af6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463c53af6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463c53af6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463c53af6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463c53af6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463c53af6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463c53af6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463c53af6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463c53af6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463eb09e1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463eb09e1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Все люди ненавидят цифры,по крайней мере ты точно ненавидишь).Но они являются неотъемлемой частью нашей жизни . Так как же стать с цифрами союзниками ,чтобы они упрощали нам жизнь,а не наоборот.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Сложно посчитать на какую сумму ты закупился  в магазине без калькулятора, сложно запомнить номер телефона, который тебе только что продиктовали ,сложно вычислить самые простые примеры не запоминая их.Это все связано с тем что у людей не развита часть мозга ,которая отвечает за  визуализацию и запоминание чисел на долгое время .Но мозг это мышца, которую можно накачать постоянно ее тренируя .Для этого созданы множество игр и приложений ,благодаря которым вы наконец-то сможете вычислить свои баллы по русскому )).Numbers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643266282_0_8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643266282_0_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4643266282_0_8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4643266282_0_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part of the brain that is responsible for visualization starts to work when we see something . We see it and remember!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643266282_0_1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4643266282_0_1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464326628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464326628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463c53af6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463c53af6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463c53af6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463c53af6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4643266282_0_1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4643266282_0_1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13"/>
          <p:cNvPicPr preferRelativeResize="0"/>
          <p:nvPr/>
        </p:nvPicPr>
        <p:blipFill rotWithShape="1">
          <a:blip r:embed="rId3">
            <a:alphaModFix/>
          </a:blip>
          <a:srcRect b="2799" l="-301" r="-301" t="0"/>
          <a:stretch/>
        </p:blipFill>
        <p:spPr>
          <a:xfrm>
            <a:off x="-53012" y="0"/>
            <a:ext cx="925001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3"/>
          <p:cNvSpPr txBox="1"/>
          <p:nvPr/>
        </p:nvSpPr>
        <p:spPr>
          <a:xfrm>
            <a:off x="4852200" y="-398225"/>
            <a:ext cx="5483700" cy="22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0">
                <a:solidFill>
                  <a:srgbClr val="FFFFFF"/>
                </a:solidFill>
              </a:rPr>
              <a:t> </a:t>
            </a:r>
            <a:r>
              <a:rPr lang="en" sz="6000">
                <a:solidFill>
                  <a:srgbClr val="FFFFFF"/>
                </a:solidFill>
              </a:rPr>
              <a:t>First project</a:t>
            </a:r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225" y="152400"/>
            <a:ext cx="850355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2"/>
          <p:cNvSpPr txBox="1"/>
          <p:nvPr/>
        </p:nvSpPr>
        <p:spPr>
          <a:xfrm>
            <a:off x="3585600" y="0"/>
            <a:ext cx="29055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Timer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3"/>
          <p:cNvSpPr txBox="1"/>
          <p:nvPr>
            <p:ph type="ctrTitle"/>
          </p:nvPr>
        </p:nvSpPr>
        <p:spPr>
          <a:xfrm>
            <a:off x="626100" y="-210200"/>
            <a:ext cx="8517900" cy="121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Logic of the game</a:t>
            </a:r>
            <a:endParaRPr sz="7200"/>
          </a:p>
        </p:txBody>
      </p:sp>
      <p:sp>
        <p:nvSpPr>
          <p:cNvPr id="347" name="Google Shape;347;p2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9075" y="1001500"/>
            <a:ext cx="4992112" cy="352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4"/>
          <p:cNvSpPr txBox="1"/>
          <p:nvPr>
            <p:ph type="ctrTitle"/>
          </p:nvPr>
        </p:nvSpPr>
        <p:spPr>
          <a:xfrm>
            <a:off x="589100" y="717122"/>
            <a:ext cx="4920900" cy="42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*Tkinter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*Pygame(mixer)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*Random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*PIL(ImageTk,Image,ImageOps)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*Tkinter.font(font)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4"/>
          <p:cNvSpPr txBox="1"/>
          <p:nvPr>
            <p:ph idx="1" type="subTitle"/>
          </p:nvPr>
        </p:nvSpPr>
        <p:spPr>
          <a:xfrm>
            <a:off x="589100" y="134325"/>
            <a:ext cx="6644100" cy="7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Imported Resourses : </a:t>
            </a:r>
            <a:endParaRPr sz="3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2800"/>
            <a:ext cx="9143999" cy="3617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6"/>
          <p:cNvSpPr txBox="1"/>
          <p:nvPr>
            <p:ph type="title"/>
          </p:nvPr>
        </p:nvSpPr>
        <p:spPr>
          <a:xfrm>
            <a:off x="1388550" y="0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365" name="Google Shape;365;p26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6" name="Google Shape;3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550" y="1780450"/>
            <a:ext cx="3863051" cy="254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8788" y="1780450"/>
            <a:ext cx="4234592" cy="254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7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7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74" name="Google Shape;3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700" y="725325"/>
            <a:ext cx="7262601" cy="369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8"/>
          <p:cNvSpPr txBox="1"/>
          <p:nvPr>
            <p:ph type="ctrTitle"/>
          </p:nvPr>
        </p:nvSpPr>
        <p:spPr>
          <a:xfrm>
            <a:off x="1138775" y="887225"/>
            <a:ext cx="7608300" cy="30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 </a:t>
            </a:r>
            <a:r>
              <a:rPr lang="en" sz="7200"/>
              <a:t>Demonstration   </a:t>
            </a:r>
            <a:endParaRPr sz="7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    of the game</a:t>
            </a:r>
            <a:r>
              <a:rPr lang="en" sz="9600"/>
              <a:t> </a:t>
            </a:r>
            <a:endParaRPr sz="9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4"/>
          <p:cNvSpPr txBox="1"/>
          <p:nvPr/>
        </p:nvSpPr>
        <p:spPr>
          <a:xfrm>
            <a:off x="1968075" y="745725"/>
            <a:ext cx="7230600" cy="32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900">
              <a:solidFill>
                <a:srgbClr val="0000FF"/>
              </a:solidFill>
            </a:endParaRPr>
          </a:p>
        </p:txBody>
      </p:sp>
      <p:pic>
        <p:nvPicPr>
          <p:cNvPr id="287" name="Google Shape;28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14"/>
          <p:cNvSpPr txBox="1"/>
          <p:nvPr/>
        </p:nvSpPr>
        <p:spPr>
          <a:xfrm>
            <a:off x="1137000" y="445025"/>
            <a:ext cx="7695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900"/>
              <a:t>Numbers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5"/>
          <p:cNvSpPr txBox="1"/>
          <p:nvPr>
            <p:ph type="ctrTitle"/>
          </p:nvPr>
        </p:nvSpPr>
        <p:spPr>
          <a:xfrm>
            <a:off x="263600" y="2597925"/>
            <a:ext cx="7254000" cy="232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How to solve this problem by playing games?</a:t>
            </a:r>
            <a:endParaRPr sz="4800"/>
          </a:p>
        </p:txBody>
      </p:sp>
      <p:sp>
        <p:nvSpPr>
          <p:cNvPr id="294" name="Google Shape;294;p15"/>
          <p:cNvSpPr txBox="1"/>
          <p:nvPr>
            <p:ph idx="1" type="subTitle"/>
          </p:nvPr>
        </p:nvSpPr>
        <p:spPr>
          <a:xfrm>
            <a:off x="577975" y="602975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400" y="179750"/>
            <a:ext cx="3057501" cy="229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"/>
          <p:cNvSpPr txBox="1"/>
          <p:nvPr>
            <p:ph type="ctrTitle"/>
          </p:nvPr>
        </p:nvSpPr>
        <p:spPr>
          <a:xfrm>
            <a:off x="126925" y="192328"/>
            <a:ext cx="6966900" cy="233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/>
              <a:t>   In humans the sense of sight is by far the most dominant of the five senses.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/>
              <a:t>    The benefits of images has been recognized in educational psychology for a long time.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6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0075" y="2435103"/>
            <a:ext cx="3454594" cy="2309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7"/>
          <p:cNvSpPr txBox="1"/>
          <p:nvPr>
            <p:ph type="title"/>
          </p:nvPr>
        </p:nvSpPr>
        <p:spPr>
          <a:xfrm>
            <a:off x="787225" y="390025"/>
            <a:ext cx="7440900" cy="23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FFFFFF"/>
                </a:solidFill>
              </a:rPr>
              <a:t>Number +</a:t>
            </a:r>
            <a:endParaRPr sz="12000">
              <a:solidFill>
                <a:srgbClr val="FFFFFF"/>
              </a:solidFill>
            </a:endParaRPr>
          </a:p>
        </p:txBody>
      </p:sp>
      <p:sp>
        <p:nvSpPr>
          <p:cNvPr id="308" name="Google Shape;308;p17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763" y="2712300"/>
            <a:ext cx="7050626" cy="1551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813" y="0"/>
            <a:ext cx="885437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9"/>
          <p:cNvSpPr txBox="1"/>
          <p:nvPr>
            <p:ph type="title"/>
          </p:nvPr>
        </p:nvSpPr>
        <p:spPr>
          <a:xfrm>
            <a:off x="611250" y="-148350"/>
            <a:ext cx="7921500" cy="15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window</a:t>
            </a:r>
            <a:endParaRPr/>
          </a:p>
        </p:txBody>
      </p:sp>
      <p:sp>
        <p:nvSpPr>
          <p:cNvPr id="320" name="Google Shape;320;p19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5925" y="1273075"/>
            <a:ext cx="5092299" cy="364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0"/>
          <p:cNvSpPr txBox="1"/>
          <p:nvPr>
            <p:ph type="title"/>
          </p:nvPr>
        </p:nvSpPr>
        <p:spPr>
          <a:xfrm>
            <a:off x="1252600" y="0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0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0"/>
          <p:cNvSpPr txBox="1"/>
          <p:nvPr/>
        </p:nvSpPr>
        <p:spPr>
          <a:xfrm>
            <a:off x="-148375" y="41400"/>
            <a:ext cx="6058500" cy="17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Menu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988" y="0"/>
            <a:ext cx="791801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1"/>
          <p:cNvSpPr txBox="1"/>
          <p:nvPr/>
        </p:nvSpPr>
        <p:spPr>
          <a:xfrm>
            <a:off x="6577775" y="-432700"/>
            <a:ext cx="3969000" cy="20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3F3F3"/>
                </a:solidFill>
              </a:rPr>
              <a:t>Help</a:t>
            </a:r>
            <a:endParaRPr sz="60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